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F66EB-3B82-C54C-90BB-EF7052CC935D}" type="datetimeFigureOut">
              <a:rPr lang="da-DK" smtClean="0"/>
              <a:t>28/09/13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99B1-9C18-A34C-86F0-AFB30650BB45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kstboks 1"/>
          <p:cNvSpPr txBox="1">
            <a:spLocks noChangeArrowheads="1"/>
          </p:cNvSpPr>
          <p:nvPr/>
        </p:nvSpPr>
        <p:spPr bwMode="auto">
          <a:xfrm>
            <a:off x="1219200" y="542925"/>
            <a:ext cx="2728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a-DK" b="1">
                <a:latin typeface="Calibri" pitchFamily="-1" charset="0"/>
              </a:rPr>
              <a:t>Japansk religion i udlandet</a:t>
            </a:r>
          </a:p>
          <a:p>
            <a:endParaRPr lang="da-DK">
              <a:latin typeface="Calibri" pitchFamily="-1" charset="0"/>
            </a:endParaRPr>
          </a:p>
          <a:p>
            <a:endParaRPr lang="da-DK">
              <a:latin typeface="Calibri" pitchFamily="-1" charset="0"/>
            </a:endParaRPr>
          </a:p>
        </p:txBody>
      </p:sp>
      <p:pic>
        <p:nvPicPr>
          <p:cNvPr id="17410" name="Picture 2" descr="http://farm4.staticflickr.com/3046/2625164009_8a0e9e1ea5_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6100" y="454025"/>
            <a:ext cx="1924050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4" descr="http://i951.photobucket.com/albums/ad360/LANC_DUV/Feb%2014%20-%20Rock%20the%20Era/ABurdick-22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2416175"/>
            <a:ext cx="1519237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kstboks 5"/>
          <p:cNvSpPr txBox="1">
            <a:spLocks noChangeArrowheads="1"/>
          </p:cNvSpPr>
          <p:nvPr/>
        </p:nvSpPr>
        <p:spPr bwMode="auto">
          <a:xfrm>
            <a:off x="1219200" y="1970088"/>
            <a:ext cx="5113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a-DK">
                <a:latin typeface="Calibri" pitchFamily="-1" charset="0"/>
              </a:rPr>
              <a:t>Migration, diaspora, transnationalisme, globalisering</a:t>
            </a:r>
            <a:endParaRPr lang="da-DK">
              <a:latin typeface="Calibri" pitchFamily="-1" charset="0"/>
            </a:endParaRPr>
          </a:p>
        </p:txBody>
      </p:sp>
      <p:sp>
        <p:nvSpPr>
          <p:cNvPr id="17413" name="Tekstboks 6"/>
          <p:cNvSpPr txBox="1">
            <a:spLocks noChangeArrowheads="1"/>
          </p:cNvSpPr>
          <p:nvPr/>
        </p:nvSpPr>
        <p:spPr bwMode="auto">
          <a:xfrm>
            <a:off x="1219200" y="3429000"/>
            <a:ext cx="3098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a-DK" b="1">
                <a:latin typeface="Calibri" pitchFamily="-1" charset="0"/>
              </a:rPr>
              <a:t>Tekster</a:t>
            </a:r>
          </a:p>
          <a:p>
            <a:r>
              <a:rPr lang="da-DK">
                <a:latin typeface="Calibri" pitchFamily="-1" charset="0"/>
              </a:rPr>
              <a:t>Dans og bounty buddhisme</a:t>
            </a:r>
          </a:p>
          <a:p>
            <a:r>
              <a:rPr lang="da-DK">
                <a:latin typeface="Calibri" pitchFamily="-1" charset="0"/>
              </a:rPr>
              <a:t>Hippie-zen</a:t>
            </a:r>
          </a:p>
          <a:p>
            <a:r>
              <a:rPr lang="da-DK">
                <a:latin typeface="Calibri" pitchFamily="-1" charset="0"/>
              </a:rPr>
              <a:t>Zen-mester</a:t>
            </a:r>
          </a:p>
          <a:p>
            <a:r>
              <a:rPr lang="da-DK">
                <a:latin typeface="Calibri" pitchFamily="-1" charset="0"/>
              </a:rPr>
              <a:t>Tanabe: kætteri og fremtid</a:t>
            </a:r>
          </a:p>
          <a:p>
            <a:endParaRPr lang="da-DK">
              <a:latin typeface="Calibri" pitchFamily="-1" charset="0"/>
            </a:endParaRPr>
          </a:p>
          <a:p>
            <a:r>
              <a:rPr lang="da-DK">
                <a:latin typeface="Calibri" pitchFamily="-1" charset="0"/>
              </a:rPr>
              <a:t>SGI Danmark</a:t>
            </a:r>
          </a:p>
          <a:p>
            <a:r>
              <a:rPr lang="da-DK">
                <a:latin typeface="Calibri" pitchFamily="-1" charset="0"/>
              </a:rPr>
              <a:t>Ikeda: budskab til forsamlingen</a:t>
            </a:r>
            <a:endParaRPr lang="da-DK">
              <a:latin typeface="Calibri" pitchFamily="-1" charset="0"/>
            </a:endParaRPr>
          </a:p>
        </p:txBody>
      </p:sp>
      <p:sp>
        <p:nvSpPr>
          <p:cNvPr id="17414" name="Tekstboks 7"/>
          <p:cNvSpPr txBox="1">
            <a:spLocks noChangeArrowheads="1"/>
          </p:cNvSpPr>
          <p:nvPr/>
        </p:nvSpPr>
        <p:spPr bwMode="auto">
          <a:xfrm>
            <a:off x="5619750" y="5219700"/>
            <a:ext cx="19510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a-DK" b="1">
                <a:latin typeface="Calibri" pitchFamily="-1" charset="0"/>
              </a:rPr>
              <a:t>Japanskreligion.dk</a:t>
            </a:r>
          </a:p>
          <a:p>
            <a:r>
              <a:rPr lang="da-DK">
                <a:latin typeface="Calibri" pitchFamily="-1" charset="0"/>
              </a:rPr>
              <a:t>Obon-dans</a:t>
            </a:r>
            <a:endParaRPr lang="da-DK">
              <a:latin typeface="Calibri" pitchFamily="-1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18434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mtClean="0"/>
          </a:p>
        </p:txBody>
      </p:sp>
      <p:pic>
        <p:nvPicPr>
          <p:cNvPr id="18435" name="Billed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34975" y="-236538"/>
            <a:ext cx="9956800" cy="746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Macintosh PowerPoint</Application>
  <PresentationFormat>Skærmshow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Designskabelon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Dias nummer 1</vt:lpstr>
      <vt:lpstr>Dias nummer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Jørn Borup Mac</dc:creator>
  <cp:lastModifiedBy>Jørn Borup Mac</cp:lastModifiedBy>
  <cp:revision>1</cp:revision>
  <dcterms:created xsi:type="dcterms:W3CDTF">2013-09-28T11:28:12Z</dcterms:created>
  <dcterms:modified xsi:type="dcterms:W3CDTF">2013-09-28T11:29:12Z</dcterms:modified>
</cp:coreProperties>
</file>